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631" r:id="rId5"/>
    <p:sldId id="634" r:id="rId6"/>
    <p:sldId id="63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0066FF"/>
    <a:srgbClr val="DC202E"/>
    <a:srgbClr val="E0E0E0"/>
    <a:srgbClr val="C0C0C0"/>
    <a:srgbClr val="A0A0A0"/>
    <a:srgbClr val="707070"/>
    <a:srgbClr val="40404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BCFECA-388F-CF7A-A90C-DD01D551E4CF}" v="2" dt="2024-04-12T22:04:43.9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9" autoAdjust="0"/>
    <p:restoredTop sz="96517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124" d="100"/>
          <a:sy n="124" d="100"/>
        </p:scale>
        <p:origin x="487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ez, Fabiana" userId="ed5fb800-0d0d-47da-9299-5ba4c60f77ae" providerId="ADAL" clId="{FD3B0A7B-15DE-4801-B544-3466637C70BA}"/>
    <pc:docChg chg="custSel modSld">
      <pc:chgData name="Martinez, Fabiana" userId="ed5fb800-0d0d-47da-9299-5ba4c60f77ae" providerId="ADAL" clId="{FD3B0A7B-15DE-4801-B544-3466637C70BA}" dt="2024-04-12T22:07:22.233" v="4" actId="6549"/>
      <pc:docMkLst>
        <pc:docMk/>
      </pc:docMkLst>
      <pc:sldChg chg="delSp modSp mod">
        <pc:chgData name="Martinez, Fabiana" userId="ed5fb800-0d0d-47da-9299-5ba4c60f77ae" providerId="ADAL" clId="{FD3B0A7B-15DE-4801-B544-3466637C70BA}" dt="2024-04-12T22:07:22.233" v="4" actId="6549"/>
        <pc:sldMkLst>
          <pc:docMk/>
          <pc:sldMk cId="2736862916" sldId="631"/>
        </pc:sldMkLst>
        <pc:spChg chg="del mod">
          <ac:chgData name="Martinez, Fabiana" userId="ed5fb800-0d0d-47da-9299-5ba4c60f77ae" providerId="ADAL" clId="{FD3B0A7B-15DE-4801-B544-3466637C70BA}" dt="2024-04-12T22:07:18.594" v="2" actId="478"/>
          <ac:spMkLst>
            <pc:docMk/>
            <pc:sldMk cId="2736862916" sldId="631"/>
            <ac:spMk id="95" creationId="{916C19EF-638E-43B8-B9BA-AF32DE21AF7B}"/>
          </ac:spMkLst>
        </pc:spChg>
        <pc:graphicFrameChg chg="modGraphic">
          <ac:chgData name="Martinez, Fabiana" userId="ed5fb800-0d0d-47da-9299-5ba4c60f77ae" providerId="ADAL" clId="{FD3B0A7B-15DE-4801-B544-3466637C70BA}" dt="2024-04-12T22:07:20.917" v="3" actId="6549"/>
          <ac:graphicFrameMkLst>
            <pc:docMk/>
            <pc:sldMk cId="2736862916" sldId="631"/>
            <ac:graphicFrameMk id="28" creationId="{FC93E709-C0E1-41C4-84D0-BF6F17F70D7D}"/>
          </ac:graphicFrameMkLst>
        </pc:graphicFrameChg>
        <pc:graphicFrameChg chg="modGraphic">
          <ac:chgData name="Martinez, Fabiana" userId="ed5fb800-0d0d-47da-9299-5ba4c60f77ae" providerId="ADAL" clId="{FD3B0A7B-15DE-4801-B544-3466637C70BA}" dt="2024-04-12T22:07:22.233" v="4" actId="6549"/>
          <ac:graphicFrameMkLst>
            <pc:docMk/>
            <pc:sldMk cId="2736862916" sldId="631"/>
            <ac:graphicFrameMk id="89" creationId="{4FF31198-8677-4D87-8C14-7D76E68F68B4}"/>
          </ac:graphicFrameMkLst>
        </pc:graphicFrameChg>
        <pc:picChg chg="del">
          <ac:chgData name="Martinez, Fabiana" userId="ed5fb800-0d0d-47da-9299-5ba4c60f77ae" providerId="ADAL" clId="{FD3B0A7B-15DE-4801-B544-3466637C70BA}" dt="2024-04-12T22:07:15.868" v="0" actId="478"/>
          <ac:picMkLst>
            <pc:docMk/>
            <pc:sldMk cId="2736862916" sldId="631"/>
            <ac:picMk id="94" creationId="{C2DC9E82-7981-4314-8BCF-EDC140F28205}"/>
          </ac:picMkLst>
        </pc:picChg>
      </pc:sldChg>
    </pc:docChg>
  </pc:docChgLst>
  <pc:docChgLst>
    <pc:chgData name="Martinez, Fabiana" userId="S::fabiana.martinez@honeywell.com::ed5fb800-0d0d-47da-9299-5ba4c60f77ae" providerId="AD" clId="Web-{14BCFECA-388F-CF7A-A90C-DD01D551E4CF}"/>
    <pc:docChg chg="modSld">
      <pc:chgData name="Martinez, Fabiana" userId="S::fabiana.martinez@honeywell.com::ed5fb800-0d0d-47da-9299-5ba4c60f77ae" providerId="AD" clId="Web-{14BCFECA-388F-CF7A-A90C-DD01D551E4CF}" dt="2024-04-12T22:04:43.967" v="1"/>
      <pc:docMkLst>
        <pc:docMk/>
      </pc:docMkLst>
      <pc:sldChg chg="addSp delSp">
        <pc:chgData name="Martinez, Fabiana" userId="S::fabiana.martinez@honeywell.com::ed5fb800-0d0d-47da-9299-5ba4c60f77ae" providerId="AD" clId="Web-{14BCFECA-388F-CF7A-A90C-DD01D551E4CF}" dt="2024-04-12T22:04:43.967" v="1"/>
        <pc:sldMkLst>
          <pc:docMk/>
          <pc:sldMk cId="2736862916" sldId="631"/>
        </pc:sldMkLst>
        <pc:picChg chg="add del">
          <ac:chgData name="Martinez, Fabiana" userId="S::fabiana.martinez@honeywell.com::ed5fb800-0d0d-47da-9299-5ba4c60f77ae" providerId="AD" clId="Web-{14BCFECA-388F-CF7A-A90C-DD01D551E4CF}" dt="2024-04-12T22:04:43.967" v="1"/>
          <ac:picMkLst>
            <pc:docMk/>
            <pc:sldMk cId="2736862916" sldId="631"/>
            <ac:picMk id="94" creationId="{C2DC9E82-7981-4314-8BCF-EDC140F28205}"/>
          </ac:picMkLst>
        </pc:picChg>
      </pc:sldChg>
    </pc:docChg>
  </pc:docChgLst>
  <pc:docChgLst>
    <pc:chgData name="Chang, Jack" userId="3cae9e98-b81a-4b11-934e-c655a8673762" providerId="ADAL" clId="{7A94F963-0ED1-46A5-83A3-69FA6854D81D}"/>
    <pc:docChg chg="undo custSel addSld delSld modSld">
      <pc:chgData name="Chang, Jack" userId="3cae9e98-b81a-4b11-934e-c655a8673762" providerId="ADAL" clId="{7A94F963-0ED1-46A5-83A3-69FA6854D81D}" dt="2022-05-27T03:49:21.175" v="451" actId="47"/>
      <pc:docMkLst>
        <pc:docMk/>
      </pc:docMkLst>
      <pc:sldChg chg="addSp delSp modSp mod">
        <pc:chgData name="Chang, Jack" userId="3cae9e98-b81a-4b11-934e-c655a8673762" providerId="ADAL" clId="{7A94F963-0ED1-46A5-83A3-69FA6854D81D}" dt="2022-05-27T03:29:56.661" v="344" actId="14100"/>
        <pc:sldMkLst>
          <pc:docMk/>
          <pc:sldMk cId="1748087844" sldId="634"/>
        </pc:sldMkLst>
        <pc:spChg chg="mod">
          <ac:chgData name="Chang, Jack" userId="3cae9e98-b81a-4b11-934e-c655a8673762" providerId="ADAL" clId="{7A94F963-0ED1-46A5-83A3-69FA6854D81D}" dt="2022-05-27T03:09:00.357" v="14" actId="20577"/>
          <ac:spMkLst>
            <pc:docMk/>
            <pc:sldMk cId="1748087844" sldId="634"/>
            <ac:spMk id="2" creationId="{EE7C27BB-C11D-463D-AE6D-F084B90F44B8}"/>
          </ac:spMkLst>
        </pc:spChg>
        <pc:spChg chg="mod">
          <ac:chgData name="Chang, Jack" userId="3cae9e98-b81a-4b11-934e-c655a8673762" providerId="ADAL" clId="{7A94F963-0ED1-46A5-83A3-69FA6854D81D}" dt="2022-05-27T03:25:24.300" v="203" actId="1076"/>
          <ac:spMkLst>
            <pc:docMk/>
            <pc:sldMk cId="1748087844" sldId="634"/>
            <ac:spMk id="5" creationId="{92E4C186-F9C1-4549-8854-F4A5F12FA3D5}"/>
          </ac:spMkLst>
        </pc:spChg>
        <pc:spChg chg="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6" creationId="{7BBC0A9D-B9F3-4A1E-96C5-2C0E9B095836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7" creationId="{B8733903-475D-4DA7-8BAB-369992B35AFB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8" creationId="{49DC1FF0-031B-41B8-889B-D4D5B2619612}"/>
          </ac:spMkLst>
        </pc:spChg>
        <pc:spChg chg="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9" creationId="{5811B8A1-8255-4349-AA9E-11590A2EF8B4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10" creationId="{58A44727-E208-4468-B2F2-8FE77A1D3B46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11" creationId="{D6BAE5B1-08A2-492C-99D4-0A42A285503E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12" creationId="{20A7A517-8FC4-4A6A-B4E0-0292C43DDBC3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15" creationId="{A57888F2-BE56-4753-8A6A-7AB252B6B1AF}"/>
          </ac:spMkLst>
        </pc:spChg>
        <pc:spChg chg="del">
          <ac:chgData name="Chang, Jack" userId="3cae9e98-b81a-4b11-934e-c655a8673762" providerId="ADAL" clId="{7A94F963-0ED1-46A5-83A3-69FA6854D81D}" dt="2022-05-27T03:10:51.338" v="22" actId="478"/>
          <ac:spMkLst>
            <pc:docMk/>
            <pc:sldMk cId="1748087844" sldId="634"/>
            <ac:spMk id="16" creationId="{694E76DA-8DF4-403E-AFA9-A871EBF3861B}"/>
          </ac:spMkLst>
        </pc:spChg>
        <pc:spChg chg="del">
          <ac:chgData name="Chang, Jack" userId="3cae9e98-b81a-4b11-934e-c655a8673762" providerId="ADAL" clId="{7A94F963-0ED1-46A5-83A3-69FA6854D81D}" dt="2022-05-27T03:10:49.114" v="21" actId="478"/>
          <ac:spMkLst>
            <pc:docMk/>
            <pc:sldMk cId="1748087844" sldId="634"/>
            <ac:spMk id="17" creationId="{C9B56EED-77AF-4B6F-B043-17EE26912A33}"/>
          </ac:spMkLst>
        </pc:spChg>
        <pc:spChg chg="del">
          <ac:chgData name="Chang, Jack" userId="3cae9e98-b81a-4b11-934e-c655a8673762" providerId="ADAL" clId="{7A94F963-0ED1-46A5-83A3-69FA6854D81D}" dt="2022-05-27T03:10:53.418" v="24" actId="478"/>
          <ac:spMkLst>
            <pc:docMk/>
            <pc:sldMk cId="1748087844" sldId="634"/>
            <ac:spMk id="18" creationId="{9B948E83-4274-457E-9A66-3FE88C5ECDB2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19" creationId="{BDB156A3-DF0A-4FC2-9B24-F92951F89435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20" creationId="{3658DE5F-29D4-4371-BF93-DF83ED74D4B9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21" creationId="{ED5B020C-ED5C-4C65-A767-717A72FEF11E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24" creationId="{FB79B3D2-054D-458A-A507-A2C91D7BB479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25" creationId="{F1A6BD95-3948-4E98-AE52-AC51DEB10581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34" creationId="{60933E64-0A8B-4692-B631-5540E744787E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35" creationId="{70B4AA0E-46DF-469E-9DDB-0EFF57593A28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36" creationId="{F57A2D70-62BE-42B4-B8AE-A6B4F7C435B8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39" creationId="{CD12D750-4734-43A5-9459-E61FD2FD33AA}"/>
          </ac:spMkLst>
        </pc:spChg>
        <pc:spChg chg="del">
          <ac:chgData name="Chang, Jack" userId="3cae9e98-b81a-4b11-934e-c655a8673762" providerId="ADAL" clId="{7A94F963-0ED1-46A5-83A3-69FA6854D81D}" dt="2022-05-27T03:20:20.871" v="102" actId="478"/>
          <ac:spMkLst>
            <pc:docMk/>
            <pc:sldMk cId="1748087844" sldId="634"/>
            <ac:spMk id="40" creationId="{387C995A-E124-4FA8-92BB-A7DBCEE4EA2A}"/>
          </ac:spMkLst>
        </pc:spChg>
        <pc:spChg chg="add 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44" creationId="{E3AACE40-EDE3-460C-985F-92C0A214FDD8}"/>
          </ac:spMkLst>
        </pc:spChg>
        <pc:spChg chg="add del mod">
          <ac:chgData name="Chang, Jack" userId="3cae9e98-b81a-4b11-934e-c655a8673762" providerId="ADAL" clId="{7A94F963-0ED1-46A5-83A3-69FA6854D81D}" dt="2022-05-27T03:22:41.059" v="118" actId="478"/>
          <ac:spMkLst>
            <pc:docMk/>
            <pc:sldMk cId="1748087844" sldId="634"/>
            <ac:spMk id="45" creationId="{B672A3E8-54EE-40AF-9941-94D3BDE1BC55}"/>
          </ac:spMkLst>
        </pc:spChg>
        <pc:spChg chg="add 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51" creationId="{F76A939C-F62D-49D2-B6D1-24355CD551FE}"/>
          </ac:spMkLst>
        </pc:spChg>
        <pc:spChg chg="add mod or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52" creationId="{09E6919D-F047-4FE7-9C6D-B89C1028F18A}"/>
          </ac:spMkLst>
        </pc:spChg>
        <pc:spChg chg="add 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54" creationId="{F731ED03-311F-48EF-A8EF-A82C14D3379A}"/>
          </ac:spMkLst>
        </pc:spChg>
        <pc:spChg chg="add 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55" creationId="{2C03540E-DAAC-4629-925D-F532D8FD8974}"/>
          </ac:spMkLst>
        </pc:spChg>
        <pc:spChg chg="add 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58" creationId="{1B5E36D7-A0CD-4DCB-B247-6C1D89284031}"/>
          </ac:spMkLst>
        </pc:spChg>
        <pc:spChg chg="add 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59" creationId="{F4C1C42F-7628-415F-B837-56F3AD294CB7}"/>
          </ac:spMkLst>
        </pc:spChg>
        <pc:spChg chg="add mod">
          <ac:chgData name="Chang, Jack" userId="3cae9e98-b81a-4b11-934e-c655a8673762" providerId="ADAL" clId="{7A94F963-0ED1-46A5-83A3-69FA6854D81D}" dt="2022-05-27T03:26:15.869" v="291" actId="1038"/>
          <ac:spMkLst>
            <pc:docMk/>
            <pc:sldMk cId="1748087844" sldId="634"/>
            <ac:spMk id="60" creationId="{CF6090C3-149B-422C-85B9-221BE8199228}"/>
          </ac:spMkLst>
        </pc:spChg>
        <pc:spChg chg="add mod">
          <ac:chgData name="Chang, Jack" userId="3cae9e98-b81a-4b11-934e-c655a8673762" providerId="ADAL" clId="{7A94F963-0ED1-46A5-83A3-69FA6854D81D}" dt="2022-05-27T03:28:59.900" v="334" actId="20577"/>
          <ac:spMkLst>
            <pc:docMk/>
            <pc:sldMk cId="1748087844" sldId="634"/>
            <ac:spMk id="65" creationId="{1B9D74CD-AE34-4C4F-BABD-4ED3873F19D4}"/>
          </ac:spMkLst>
        </pc:spChg>
        <pc:graphicFrameChg chg="add del mod">
          <ac:chgData name="Chang, Jack" userId="3cae9e98-b81a-4b11-934e-c655a8673762" providerId="ADAL" clId="{7A94F963-0ED1-46A5-83A3-69FA6854D81D}" dt="2022-05-27T03:11:07.400" v="27" actId="478"/>
          <ac:graphicFrameMkLst>
            <pc:docMk/>
            <pc:sldMk cId="1748087844" sldId="634"/>
            <ac:graphicFrameMk id="41" creationId="{E0B0993A-BC08-436B-AC3A-42C59B45FE4C}"/>
          </ac:graphicFrameMkLst>
        </pc:graphicFrameChg>
        <pc:graphicFrameChg chg="add mod modGraphic">
          <ac:chgData name="Chang, Jack" userId="3cae9e98-b81a-4b11-934e-c655a8673762" providerId="ADAL" clId="{7A94F963-0ED1-46A5-83A3-69FA6854D81D}" dt="2022-05-27T03:26:15.869" v="291" actId="1038"/>
          <ac:graphicFrameMkLst>
            <pc:docMk/>
            <pc:sldMk cId="1748087844" sldId="634"/>
            <ac:graphicFrameMk id="42" creationId="{5BEF61E1-EC68-48C0-AA03-629D9602413B}"/>
          </ac:graphicFrameMkLst>
        </pc:graphicFrameChg>
        <pc:picChg chg="add mod">
          <ac:chgData name="Chang, Jack" userId="3cae9e98-b81a-4b11-934e-c655a8673762" providerId="ADAL" clId="{7A94F963-0ED1-46A5-83A3-69FA6854D81D}" dt="2022-05-27T03:26:15.869" v="291" actId="1038"/>
          <ac:picMkLst>
            <pc:docMk/>
            <pc:sldMk cId="1748087844" sldId="634"/>
            <ac:picMk id="4" creationId="{6BA84121-E3A1-40AB-A98B-9C1BE29875B6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13" creationId="{D7C2A348-2955-4633-A53D-D9E98978325D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14" creationId="{0CF0D63C-D619-4CB8-A87A-B2A1F582242E}"/>
          </ac:picMkLst>
        </pc:picChg>
        <pc:picChg chg="del">
          <ac:chgData name="Chang, Jack" userId="3cae9e98-b81a-4b11-934e-c655a8673762" providerId="ADAL" clId="{7A94F963-0ED1-46A5-83A3-69FA6854D81D}" dt="2022-05-27T03:09:51.755" v="16" actId="478"/>
          <ac:picMkLst>
            <pc:docMk/>
            <pc:sldMk cId="1748087844" sldId="634"/>
            <ac:picMk id="22" creationId="{2CB1DBE8-0BD9-4C6F-BF03-74C5EF1D9EF0}"/>
          </ac:picMkLst>
        </pc:picChg>
        <pc:picChg chg="del">
          <ac:chgData name="Chang, Jack" userId="3cae9e98-b81a-4b11-934e-c655a8673762" providerId="ADAL" clId="{7A94F963-0ED1-46A5-83A3-69FA6854D81D}" dt="2022-05-27T03:09:51.013" v="15" actId="478"/>
          <ac:picMkLst>
            <pc:docMk/>
            <pc:sldMk cId="1748087844" sldId="634"/>
            <ac:picMk id="23" creationId="{951FD205-1111-4D85-851A-F167217633AF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26" creationId="{8B1CB56D-282B-424C-A807-5DBBB7AA239B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27" creationId="{0AC4C3CE-C5DE-4FD7-9B41-00179599D565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28" creationId="{393F809C-F767-4A4A-A604-73E70412500B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29" creationId="{C255A61D-7E6F-4D5A-9109-C5C6776B20D2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30" creationId="{718311E8-B345-48E7-AA02-A4181AF12782}"/>
          </ac:picMkLst>
        </pc:picChg>
        <pc:picChg chg="del">
          <ac:chgData name="Chang, Jack" userId="3cae9e98-b81a-4b11-934e-c655a8673762" providerId="ADAL" clId="{7A94F963-0ED1-46A5-83A3-69FA6854D81D}" dt="2022-05-27T03:10:52.176" v="23" actId="478"/>
          <ac:picMkLst>
            <pc:docMk/>
            <pc:sldMk cId="1748087844" sldId="634"/>
            <ac:picMk id="31" creationId="{124DE6F3-98E7-41D0-96DB-532F5B9DF280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32" creationId="{4D4825DB-8E24-4CE6-AA34-267D619A567C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33" creationId="{18699415-7895-44D6-9078-2D38E641EBF6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37" creationId="{D6DC1C81-AF75-4966-B68B-F27DEE73E77B}"/>
          </ac:picMkLst>
        </pc:picChg>
        <pc:picChg chg="del">
          <ac:chgData name="Chang, Jack" userId="3cae9e98-b81a-4b11-934e-c655a8673762" providerId="ADAL" clId="{7A94F963-0ED1-46A5-83A3-69FA6854D81D}" dt="2022-05-27T03:20:20.871" v="102" actId="478"/>
          <ac:picMkLst>
            <pc:docMk/>
            <pc:sldMk cId="1748087844" sldId="634"/>
            <ac:picMk id="38" creationId="{9CB9785D-CD72-4DA5-B99F-2695B02E3A53}"/>
          </ac:picMkLst>
        </pc:picChg>
        <pc:picChg chg="add mod modCrop">
          <ac:chgData name="Chang, Jack" userId="3cae9e98-b81a-4b11-934e-c655a8673762" providerId="ADAL" clId="{7A94F963-0ED1-46A5-83A3-69FA6854D81D}" dt="2022-05-27T03:26:15.869" v="291" actId="1038"/>
          <ac:picMkLst>
            <pc:docMk/>
            <pc:sldMk cId="1748087844" sldId="634"/>
            <ac:picMk id="47" creationId="{212F8CCD-F2E4-442F-9432-06A854AE9666}"/>
          </ac:picMkLst>
        </pc:picChg>
        <pc:picChg chg="add mod">
          <ac:chgData name="Chang, Jack" userId="3cae9e98-b81a-4b11-934e-c655a8673762" providerId="ADAL" clId="{7A94F963-0ED1-46A5-83A3-69FA6854D81D}" dt="2022-05-27T03:26:15.869" v="291" actId="1038"/>
          <ac:picMkLst>
            <pc:docMk/>
            <pc:sldMk cId="1748087844" sldId="634"/>
            <ac:picMk id="49" creationId="{21AA9DCA-5EF9-4ABD-AFF4-65C4A4040E30}"/>
          </ac:picMkLst>
        </pc:picChg>
        <pc:picChg chg="add mod ord modCrop">
          <ac:chgData name="Chang, Jack" userId="3cae9e98-b81a-4b11-934e-c655a8673762" providerId="ADAL" clId="{7A94F963-0ED1-46A5-83A3-69FA6854D81D}" dt="2022-05-27T03:26:15.869" v="291" actId="1038"/>
          <ac:picMkLst>
            <pc:docMk/>
            <pc:sldMk cId="1748087844" sldId="634"/>
            <ac:picMk id="53" creationId="{51DEBE46-C85A-44B9-8D88-C6A808C8FD4B}"/>
          </ac:picMkLst>
        </pc:picChg>
        <pc:picChg chg="add del mod">
          <ac:chgData name="Chang, Jack" userId="3cae9e98-b81a-4b11-934e-c655a8673762" providerId="ADAL" clId="{7A94F963-0ED1-46A5-83A3-69FA6854D81D}" dt="2022-05-27T03:24:06.787" v="135" actId="478"/>
          <ac:picMkLst>
            <pc:docMk/>
            <pc:sldMk cId="1748087844" sldId="634"/>
            <ac:picMk id="56" creationId="{73442AE5-85E6-4E45-95E0-2B8537764597}"/>
          </ac:picMkLst>
        </pc:picChg>
        <pc:picChg chg="add mod">
          <ac:chgData name="Chang, Jack" userId="3cae9e98-b81a-4b11-934e-c655a8673762" providerId="ADAL" clId="{7A94F963-0ED1-46A5-83A3-69FA6854D81D}" dt="2022-05-27T03:26:15.869" v="291" actId="1038"/>
          <ac:picMkLst>
            <pc:docMk/>
            <pc:sldMk cId="1748087844" sldId="634"/>
            <ac:picMk id="57" creationId="{5E1E7A0C-32D1-40E8-97F0-EFE4E7EF4186}"/>
          </ac:picMkLst>
        </pc:picChg>
        <pc:picChg chg="add mod">
          <ac:chgData name="Chang, Jack" userId="3cae9e98-b81a-4b11-934e-c655a8673762" providerId="ADAL" clId="{7A94F963-0ED1-46A5-83A3-69FA6854D81D}" dt="2022-05-27T03:29:34.802" v="336" actId="1076"/>
          <ac:picMkLst>
            <pc:docMk/>
            <pc:sldMk cId="1748087844" sldId="634"/>
            <ac:picMk id="62" creationId="{5A88C74B-593F-44AA-A60E-ABCB24F30AA0}"/>
          </ac:picMkLst>
        </pc:picChg>
        <pc:picChg chg="add mod">
          <ac:chgData name="Chang, Jack" userId="3cae9e98-b81a-4b11-934e-c655a8673762" providerId="ADAL" clId="{7A94F963-0ED1-46A5-83A3-69FA6854D81D}" dt="2022-05-27T03:29:41.079" v="338" actId="14100"/>
          <ac:picMkLst>
            <pc:docMk/>
            <pc:sldMk cId="1748087844" sldId="634"/>
            <ac:picMk id="64" creationId="{5CEC2F1B-F18F-4760-9A2D-F46174232FDC}"/>
          </ac:picMkLst>
        </pc:picChg>
        <pc:picChg chg="add mod">
          <ac:chgData name="Chang, Jack" userId="3cae9e98-b81a-4b11-934e-c655a8673762" providerId="ADAL" clId="{7A94F963-0ED1-46A5-83A3-69FA6854D81D}" dt="2022-05-27T03:29:56.661" v="344" actId="14100"/>
          <ac:picMkLst>
            <pc:docMk/>
            <pc:sldMk cId="1748087844" sldId="634"/>
            <ac:picMk id="67" creationId="{C12B69DA-7662-48B7-8070-8510E4663E20}"/>
          </ac:picMkLst>
        </pc:picChg>
      </pc:sldChg>
      <pc:sldChg chg="addSp delSp modSp new mod">
        <pc:chgData name="Chang, Jack" userId="3cae9e98-b81a-4b11-934e-c655a8673762" providerId="ADAL" clId="{7A94F963-0ED1-46A5-83A3-69FA6854D81D}" dt="2022-05-27T03:43:25.596" v="437" actId="14100"/>
        <pc:sldMkLst>
          <pc:docMk/>
          <pc:sldMk cId="3077946601" sldId="635"/>
        </pc:sldMkLst>
        <pc:spChg chg="mod">
          <ac:chgData name="Chang, Jack" userId="3cae9e98-b81a-4b11-934e-c655a8673762" providerId="ADAL" clId="{7A94F963-0ED1-46A5-83A3-69FA6854D81D}" dt="2022-05-27T03:32:12.656" v="347"/>
          <ac:spMkLst>
            <pc:docMk/>
            <pc:sldMk cId="3077946601" sldId="635"/>
            <ac:spMk id="2" creationId="{2BE1BCE0-4C02-4DE9-B632-FA06AEDD58CD}"/>
          </ac:spMkLst>
        </pc:spChg>
        <pc:spChg chg="del mod">
          <ac:chgData name="Chang, Jack" userId="3cae9e98-b81a-4b11-934e-c655a8673762" providerId="ADAL" clId="{7A94F963-0ED1-46A5-83A3-69FA6854D81D}" dt="2022-05-27T03:32:55.994" v="353" actId="478"/>
          <ac:spMkLst>
            <pc:docMk/>
            <pc:sldMk cId="3077946601" sldId="635"/>
            <ac:spMk id="3" creationId="{1D0AFFD6-68ED-4852-BE16-E741DAECCA29}"/>
          </ac:spMkLst>
        </pc:spChg>
        <pc:spChg chg="add mod">
          <ac:chgData name="Chang, Jack" userId="3cae9e98-b81a-4b11-934e-c655a8673762" providerId="ADAL" clId="{7A94F963-0ED1-46A5-83A3-69FA6854D81D}" dt="2022-05-27T03:42:50.664" v="423" actId="14100"/>
          <ac:spMkLst>
            <pc:docMk/>
            <pc:sldMk cId="3077946601" sldId="635"/>
            <ac:spMk id="9" creationId="{ED5868B7-0665-446C-B11F-4F6CB39C21E0}"/>
          </ac:spMkLst>
        </pc:spChg>
        <pc:spChg chg="add del mod">
          <ac:chgData name="Chang, Jack" userId="3cae9e98-b81a-4b11-934e-c655a8673762" providerId="ADAL" clId="{7A94F963-0ED1-46A5-83A3-69FA6854D81D}" dt="2022-05-27T03:41:14.727" v="399" actId="478"/>
          <ac:spMkLst>
            <pc:docMk/>
            <pc:sldMk cId="3077946601" sldId="635"/>
            <ac:spMk id="10" creationId="{F0F155F2-5B22-4D9F-BFB0-546D7C113B16}"/>
          </ac:spMkLst>
        </pc:spChg>
        <pc:spChg chg="add del mod">
          <ac:chgData name="Chang, Jack" userId="3cae9e98-b81a-4b11-934e-c655a8673762" providerId="ADAL" clId="{7A94F963-0ED1-46A5-83A3-69FA6854D81D}" dt="2022-05-27T03:41:02.946" v="397" actId="478"/>
          <ac:spMkLst>
            <pc:docMk/>
            <pc:sldMk cId="3077946601" sldId="635"/>
            <ac:spMk id="11" creationId="{ADD96E21-EC06-4126-9DB5-245A39DDBAFA}"/>
          </ac:spMkLst>
        </pc:spChg>
        <pc:spChg chg="add del mod">
          <ac:chgData name="Chang, Jack" userId="3cae9e98-b81a-4b11-934e-c655a8673762" providerId="ADAL" clId="{7A94F963-0ED1-46A5-83A3-69FA6854D81D}" dt="2022-05-27T03:41:18.835" v="402" actId="478"/>
          <ac:spMkLst>
            <pc:docMk/>
            <pc:sldMk cId="3077946601" sldId="635"/>
            <ac:spMk id="12" creationId="{9970C707-FBE2-40AE-BF43-02E3D611CAE7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14" creationId="{43F175D8-E33A-49D2-9D24-13BE85AC40A1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15" creationId="{D05B9636-450C-47BA-9368-38393398F984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16" creationId="{96C671B1-A923-401D-9496-D79C98B7162F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17" creationId="{0E9C6E3E-A81E-4989-B72A-C0258FF7E904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18" creationId="{5B880A1C-05A0-4B4E-801B-FF9FBEEF6C32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26" creationId="{B91A765B-7501-458E-8A8A-ACD777798F19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27" creationId="{96BFF0B1-9386-4D25-8D55-3CF0A7C6BE33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28" creationId="{C97B548C-8107-4D5C-A44D-602A8FB5DD9A}"/>
          </ac:spMkLst>
        </pc:spChg>
        <pc:spChg chg="add mod topLvl">
          <ac:chgData name="Chang, Jack" userId="3cae9e98-b81a-4b11-934e-c655a8673762" providerId="ADAL" clId="{7A94F963-0ED1-46A5-83A3-69FA6854D81D}" dt="2022-05-27T03:42:25.819" v="415" actId="164"/>
          <ac:spMkLst>
            <pc:docMk/>
            <pc:sldMk cId="3077946601" sldId="635"/>
            <ac:spMk id="34" creationId="{109F7765-90BA-4EAD-A431-71DAC550EFFA}"/>
          </ac:spMkLst>
        </pc:spChg>
        <pc:spChg chg="add del mod">
          <ac:chgData name="Chang, Jack" userId="3cae9e98-b81a-4b11-934e-c655a8673762" providerId="ADAL" clId="{7A94F963-0ED1-46A5-83A3-69FA6854D81D}" dt="2022-05-27T03:41:15.681" v="400" actId="478"/>
          <ac:spMkLst>
            <pc:docMk/>
            <pc:sldMk cId="3077946601" sldId="635"/>
            <ac:spMk id="36" creationId="{5E0F1B18-C22E-4458-8C84-A27A5C051E57}"/>
          </ac:spMkLst>
        </pc:spChg>
        <pc:spChg chg="add mod">
          <ac:chgData name="Chang, Jack" userId="3cae9e98-b81a-4b11-934e-c655a8673762" providerId="ADAL" clId="{7A94F963-0ED1-46A5-83A3-69FA6854D81D}" dt="2022-05-27T03:43:25.596" v="437" actId="14100"/>
          <ac:spMkLst>
            <pc:docMk/>
            <pc:sldMk cId="3077946601" sldId="635"/>
            <ac:spMk id="42" creationId="{07B7F4A0-752F-4329-A8F8-F7F8E160DBFB}"/>
          </ac:spMkLst>
        </pc:spChg>
        <pc:grpChg chg="add del mod">
          <ac:chgData name="Chang, Jack" userId="3cae9e98-b81a-4b11-934e-c655a8673762" providerId="ADAL" clId="{7A94F963-0ED1-46A5-83A3-69FA6854D81D}" dt="2022-05-27T03:42:16.136" v="413" actId="165"/>
          <ac:grpSpMkLst>
            <pc:docMk/>
            <pc:sldMk cId="3077946601" sldId="635"/>
            <ac:grpSpMk id="39" creationId="{279F724D-3846-43AF-AD5E-B6EFC42B048E}"/>
          </ac:grpSpMkLst>
        </pc:grpChg>
        <pc:grpChg chg="add mod">
          <ac:chgData name="Chang, Jack" userId="3cae9e98-b81a-4b11-934e-c655a8673762" providerId="ADAL" clId="{7A94F963-0ED1-46A5-83A3-69FA6854D81D}" dt="2022-05-27T03:42:57.647" v="425" actId="14100"/>
          <ac:grpSpMkLst>
            <pc:docMk/>
            <pc:sldMk cId="3077946601" sldId="635"/>
            <ac:grpSpMk id="40" creationId="{1D289237-6DD2-45D6-9A14-8A7B1F1684A7}"/>
          </ac:grpSpMkLst>
        </pc:grpChg>
        <pc:picChg chg="add mod">
          <ac:chgData name="Chang, Jack" userId="3cae9e98-b81a-4b11-934e-c655a8673762" providerId="ADAL" clId="{7A94F963-0ED1-46A5-83A3-69FA6854D81D}" dt="2022-05-27T03:42:44.281" v="421" actId="1076"/>
          <ac:picMkLst>
            <pc:docMk/>
            <pc:sldMk cId="3077946601" sldId="635"/>
            <ac:picMk id="7" creationId="{C51B0514-9D01-4B08-B699-6B34C3892545}"/>
          </ac:picMkLst>
        </pc:picChg>
        <pc:picChg chg="add del mod">
          <ac:chgData name="Chang, Jack" userId="3cae9e98-b81a-4b11-934e-c655a8673762" providerId="ADAL" clId="{7A94F963-0ED1-46A5-83A3-69FA6854D81D}" dt="2022-05-27T03:41:17.910" v="401" actId="478"/>
          <ac:picMkLst>
            <pc:docMk/>
            <pc:sldMk cId="3077946601" sldId="635"/>
            <ac:picMk id="19" creationId="{B9327AC7-D07A-44A5-ADD7-615ABAFB7D31}"/>
          </ac:picMkLst>
        </pc:picChg>
        <pc:picChg chg="add mod topLvl">
          <ac:chgData name="Chang, Jack" userId="3cae9e98-b81a-4b11-934e-c655a8673762" providerId="ADAL" clId="{7A94F963-0ED1-46A5-83A3-69FA6854D81D}" dt="2022-05-27T03:42:25.819" v="415" actId="164"/>
          <ac:picMkLst>
            <pc:docMk/>
            <pc:sldMk cId="3077946601" sldId="635"/>
            <ac:picMk id="22" creationId="{C9A5F3DD-9073-418F-ACFD-5BBB57580902}"/>
          </ac:picMkLst>
        </pc:picChg>
        <pc:picChg chg="add mod topLvl">
          <ac:chgData name="Chang, Jack" userId="3cae9e98-b81a-4b11-934e-c655a8673762" providerId="ADAL" clId="{7A94F963-0ED1-46A5-83A3-69FA6854D81D}" dt="2022-05-27T03:42:25.819" v="415" actId="164"/>
          <ac:picMkLst>
            <pc:docMk/>
            <pc:sldMk cId="3077946601" sldId="635"/>
            <ac:picMk id="23" creationId="{06FB1B94-7291-473E-8B82-091856E61EC9}"/>
          </ac:picMkLst>
        </pc:picChg>
        <pc:picChg chg="add mod topLvl">
          <ac:chgData name="Chang, Jack" userId="3cae9e98-b81a-4b11-934e-c655a8673762" providerId="ADAL" clId="{7A94F963-0ED1-46A5-83A3-69FA6854D81D}" dt="2022-05-27T03:42:25.819" v="415" actId="164"/>
          <ac:picMkLst>
            <pc:docMk/>
            <pc:sldMk cId="3077946601" sldId="635"/>
            <ac:picMk id="32" creationId="{8AF2E601-9535-425F-B06E-BA7D46B68983}"/>
          </ac:picMkLst>
        </pc:picChg>
        <pc:picChg chg="add mod topLvl">
          <ac:chgData name="Chang, Jack" userId="3cae9e98-b81a-4b11-934e-c655a8673762" providerId="ADAL" clId="{7A94F963-0ED1-46A5-83A3-69FA6854D81D}" dt="2022-05-27T03:42:25.819" v="415" actId="164"/>
          <ac:picMkLst>
            <pc:docMk/>
            <pc:sldMk cId="3077946601" sldId="635"/>
            <ac:picMk id="33" creationId="{3216274E-D7D5-48B7-842A-E33E860C35DD}"/>
          </ac:picMkLst>
        </pc:picChg>
        <pc:picChg chg="add del mod">
          <ac:chgData name="Chang, Jack" userId="3cae9e98-b81a-4b11-934e-c655a8673762" providerId="ADAL" clId="{7A94F963-0ED1-46A5-83A3-69FA6854D81D}" dt="2022-05-27T03:41:11.780" v="398" actId="478"/>
          <ac:picMkLst>
            <pc:docMk/>
            <pc:sldMk cId="3077946601" sldId="635"/>
            <ac:picMk id="35" creationId="{F063EAF5-1789-49CF-AB54-A88FB2A0ECE2}"/>
          </ac:picMkLst>
        </pc:picChg>
        <pc:picChg chg="add mod topLvl">
          <ac:chgData name="Chang, Jack" userId="3cae9e98-b81a-4b11-934e-c655a8673762" providerId="ADAL" clId="{7A94F963-0ED1-46A5-83A3-69FA6854D81D}" dt="2022-05-27T03:42:25.819" v="415" actId="164"/>
          <ac:picMkLst>
            <pc:docMk/>
            <pc:sldMk cId="3077946601" sldId="635"/>
            <ac:picMk id="37" creationId="{D56D8BC5-983B-4115-944E-7DE1BA54DD04}"/>
          </ac:picMkLst>
        </pc:picChg>
        <pc:picChg chg="add mod topLvl">
          <ac:chgData name="Chang, Jack" userId="3cae9e98-b81a-4b11-934e-c655a8673762" providerId="ADAL" clId="{7A94F963-0ED1-46A5-83A3-69FA6854D81D}" dt="2022-05-27T03:42:25.819" v="415" actId="164"/>
          <ac:picMkLst>
            <pc:docMk/>
            <pc:sldMk cId="3077946601" sldId="635"/>
            <ac:picMk id="38" creationId="{F3F4ADC9-0A7F-436B-A578-71CC6201CEFD}"/>
          </ac:picMkLst>
        </pc:pic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13" creationId="{E8F17A72-2553-4FF2-9A97-80A8121E884C}"/>
          </ac:cxnSpMkLst>
        </pc:cxn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20" creationId="{C5C5D5FC-E401-47E7-A93D-8406614C311A}"/>
          </ac:cxnSpMkLst>
        </pc:cxn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21" creationId="{C331BDBB-74D5-4F88-ABCA-5CEFD56BBE93}"/>
          </ac:cxnSpMkLst>
        </pc:cxn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24" creationId="{8BC517C3-0BCE-4CBB-88EC-B918D4F53E4F}"/>
          </ac:cxnSpMkLst>
        </pc:cxn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25" creationId="{FAA7F5A8-1DD2-487E-8EED-38D7B4A3150A}"/>
          </ac:cxnSpMkLst>
        </pc:cxn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29" creationId="{32964E6D-E731-48CC-9522-F6676DD4FE35}"/>
          </ac:cxnSpMkLst>
        </pc:cxn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30" creationId="{809769C3-526C-46A8-BF4A-568A6AA74022}"/>
          </ac:cxnSpMkLst>
        </pc:cxnChg>
        <pc:cxnChg chg="add mod topLvl">
          <ac:chgData name="Chang, Jack" userId="3cae9e98-b81a-4b11-934e-c655a8673762" providerId="ADAL" clId="{7A94F963-0ED1-46A5-83A3-69FA6854D81D}" dt="2022-05-27T03:42:25.819" v="415" actId="164"/>
          <ac:cxnSpMkLst>
            <pc:docMk/>
            <pc:sldMk cId="3077946601" sldId="635"/>
            <ac:cxnSpMk id="31" creationId="{D8969544-9B77-4B28-8837-0CFDECCC9292}"/>
          </ac:cxnSpMkLst>
        </pc:cxnChg>
      </pc:sldChg>
      <pc:sldChg chg="addSp delSp modSp new del mod">
        <pc:chgData name="Chang, Jack" userId="3cae9e98-b81a-4b11-934e-c655a8673762" providerId="ADAL" clId="{7A94F963-0ED1-46A5-83A3-69FA6854D81D}" dt="2022-05-27T03:49:21.175" v="451" actId="47"/>
        <pc:sldMkLst>
          <pc:docMk/>
          <pc:sldMk cId="93905714" sldId="636"/>
        </pc:sldMkLst>
        <pc:spChg chg="mod">
          <ac:chgData name="Chang, Jack" userId="3cae9e98-b81a-4b11-934e-c655a8673762" providerId="ADAL" clId="{7A94F963-0ED1-46A5-83A3-69FA6854D81D}" dt="2022-05-27T03:44:31.704" v="441" actId="20577"/>
          <ac:spMkLst>
            <pc:docMk/>
            <pc:sldMk cId="93905714" sldId="636"/>
            <ac:spMk id="2" creationId="{319B37AB-8AD2-4632-99A1-6F7E568D6C08}"/>
          </ac:spMkLst>
        </pc:spChg>
        <pc:spChg chg="del">
          <ac:chgData name="Chang, Jack" userId="3cae9e98-b81a-4b11-934e-c655a8673762" providerId="ADAL" clId="{7A94F963-0ED1-46A5-83A3-69FA6854D81D}" dt="2022-05-27T03:44:51.616" v="442" actId="478"/>
          <ac:spMkLst>
            <pc:docMk/>
            <pc:sldMk cId="93905714" sldId="636"/>
            <ac:spMk id="3" creationId="{151A5A02-F5EE-4D1B-B566-25DB029CEA16}"/>
          </ac:spMkLst>
        </pc:spChg>
        <pc:spChg chg="add mod">
          <ac:chgData name="Chang, Jack" userId="3cae9e98-b81a-4b11-934e-c655a8673762" providerId="ADAL" clId="{7A94F963-0ED1-46A5-83A3-69FA6854D81D}" dt="2022-05-27T03:47:00.314" v="450" actId="1076"/>
          <ac:spMkLst>
            <pc:docMk/>
            <pc:sldMk cId="93905714" sldId="636"/>
            <ac:spMk id="9" creationId="{171E8650-5372-4754-8441-A789CBDCA883}"/>
          </ac:spMkLst>
        </pc:spChg>
        <pc:picChg chg="add mod">
          <ac:chgData name="Chang, Jack" userId="3cae9e98-b81a-4b11-934e-c655a8673762" providerId="ADAL" clId="{7A94F963-0ED1-46A5-83A3-69FA6854D81D}" dt="2022-05-27T03:44:57.485" v="445" actId="14100"/>
          <ac:picMkLst>
            <pc:docMk/>
            <pc:sldMk cId="93905714" sldId="636"/>
            <ac:picMk id="7" creationId="{170E5E6D-1C77-4610-948C-9602E6B4206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598721-3323-42CB-96FB-C6D7D9D206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FF977-0234-4542-94AE-376F45A8E7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6CFF9-B101-4D5A-AE5F-81BC4D91C170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DC7A7-567A-4A18-A303-6ED5E91C67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55533-4890-43A5-8A14-C9DE3F2561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7C73-0239-4725-8F06-3E607150B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AA0C4-695F-4136-A1C4-C28E233376CC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0284F-7E88-4545-9BB2-221688BE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Aft>
        <a:spcPts val="600"/>
      </a:spcAft>
      <a:defRPr sz="1200" b="1" kern="1200">
        <a:solidFill>
          <a:schemeClr val="tx1"/>
        </a:solidFill>
        <a:latin typeface="+mj-lt"/>
        <a:ea typeface="+mn-ea"/>
        <a:cs typeface="+mn-cs"/>
      </a:defRPr>
    </a:lvl1pPr>
    <a:lvl2pPr marL="0" indent="0" algn="l" defTabSz="914400" rtl="0" eaLnBrk="1" latinLnBrk="0" hangingPunct="1">
      <a:spcAft>
        <a:spcPts val="600"/>
      </a:spcAft>
      <a:defRPr sz="1200" kern="1200">
        <a:solidFill>
          <a:schemeClr val="tx1"/>
        </a:solidFill>
        <a:latin typeface="+mj-lt"/>
        <a:ea typeface="+mn-ea"/>
        <a:cs typeface="+mn-cs"/>
      </a:defRPr>
    </a:lvl2pPr>
    <a:lvl3pPr marL="1714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j-lt"/>
        <a:ea typeface="+mn-ea"/>
        <a:cs typeface="+mn-cs"/>
      </a:defRPr>
    </a:lvl3pPr>
    <a:lvl4pPr marL="4000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000" kern="1200">
        <a:solidFill>
          <a:schemeClr val="tx1"/>
        </a:solidFill>
        <a:latin typeface="+mj-lt"/>
        <a:ea typeface="+mn-ea"/>
        <a:cs typeface="+mn-cs"/>
      </a:defRPr>
    </a:lvl4pPr>
    <a:lvl5pPr marL="630238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900" kern="1200">
        <a:solidFill>
          <a:schemeClr val="tx1"/>
        </a:solidFill>
        <a:latin typeface="+mj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9811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08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 userDrawn="1">
          <p15:clr>
            <a:srgbClr val="FBAE40"/>
          </p15:clr>
        </p15:guide>
        <p15:guide id="2" orient="horz" pos="32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56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XL Content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8382001" cy="5372100"/>
          </a:xfrm>
        </p:spPr>
        <p:txBody>
          <a:bodyPr tIns="0"/>
          <a:lstStyle>
            <a:lvl1pPr>
              <a:lnSpc>
                <a:spcPct val="80000"/>
              </a:lnSpc>
              <a:defRPr sz="9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4A2922BA-AA7B-49A4-BAC5-FF5A045498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Honeywell Confidential - ©2019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12632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5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29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 userDrawn="1">
          <p15:clr>
            <a:srgbClr val="FBAE40"/>
          </p15:clr>
        </p15:guide>
        <p15:guide id="2" pos="398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26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>
          <p15:clr>
            <a:srgbClr val="FBAE40"/>
          </p15:clr>
        </p15:guide>
        <p15:guide id="2" pos="398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0F7696B-AED7-4649-B1BE-83104AF7ADD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474014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D0DF29E-4A6C-4505-AA49-6B64388E1397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4115104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 userDrawn="1">
          <p15:clr>
            <a:srgbClr val="FBAE40"/>
          </p15:clr>
        </p15:guide>
        <p15:guide id="3" pos="398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4577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064076E-2966-4D1B-8F30-6885CA148AF4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833064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B90B35-A8E2-43F4-9EE2-F7A3C794C84F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300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846821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9AC965-3DBE-47AE-81C0-8C23B370263F}"/>
              </a:ext>
            </a:extLst>
          </p:cNvPr>
          <p:cNvCxnSpPr/>
          <p:nvPr userDrawn="1"/>
        </p:nvCxnSpPr>
        <p:spPr>
          <a:xfrm>
            <a:off x="415291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5B345D-6ECD-4B25-B741-D306ED291B90}"/>
              </a:ext>
            </a:extLst>
          </p:cNvPr>
          <p:cNvCxnSpPr/>
          <p:nvPr userDrawn="1"/>
        </p:nvCxnSpPr>
        <p:spPr>
          <a:xfrm>
            <a:off x="8039151" y="1410881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C697456D-818A-4FA7-9322-10ECC2C05752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73154"/>
            <a:ext cx="12192000" cy="489546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7282608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CAE0181-37B5-43E5-A82A-CDD053C29C6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406711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43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38375F-017C-4D3C-98B0-0B49D2AAE3BA}"/>
              </a:ext>
            </a:extLst>
          </p:cNvPr>
          <p:cNvCxnSpPr/>
          <p:nvPr userDrawn="1"/>
        </p:nvCxnSpPr>
        <p:spPr>
          <a:xfrm>
            <a:off x="318213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52EB66-0BC5-4D65-9873-7791F0C2A2E0}"/>
              </a:ext>
            </a:extLst>
          </p:cNvPr>
          <p:cNvCxnSpPr/>
          <p:nvPr userDrawn="1"/>
        </p:nvCxnSpPr>
        <p:spPr>
          <a:xfrm>
            <a:off x="6096075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A66CFF-0E1D-4769-AC5A-FFCF982704C6}"/>
              </a:ext>
            </a:extLst>
          </p:cNvPr>
          <p:cNvCxnSpPr/>
          <p:nvPr userDrawn="1"/>
        </p:nvCxnSpPr>
        <p:spPr>
          <a:xfrm>
            <a:off x="9010013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E90AB464-576C-4A33-966B-DD17FE4C418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1740245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230F8805-7C7A-42C7-AA78-A838FC7ADE60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2880525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DFA7B3DE-C704-4D6A-9148-C2EE51AB9559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4996"/>
            <a:ext cx="12192000" cy="497704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89325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teen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53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46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5300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322327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F7EE7B8-7423-490B-A1BE-0DDF87E6EC6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3266E99-6D42-417C-A216-84A2B3B715E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4076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4589B4-7F05-4C7A-A2EE-48FB0A13E0D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369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E9B699-079A-4F7A-A636-380F36093446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4076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01885D-5D62-448F-BC24-63F385C4856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92369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7257D68F-E97D-4F92-A3D3-D1503CB5DE64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95299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7" name="Chart Placeholder 6">
            <a:extLst>
              <a:ext uri="{FF2B5EF4-FFF2-40B4-BE49-F238E27FC236}">
                <a16:creationId xmlns:a16="http://schemas.microsoft.com/office/drawing/2014/main" id="{3B3B5C6B-85C1-4026-8D2C-B5C2CE44A5D5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3409341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8" name="Chart Placeholder 6">
            <a:extLst>
              <a:ext uri="{FF2B5EF4-FFF2-40B4-BE49-F238E27FC236}">
                <a16:creationId xmlns:a16="http://schemas.microsoft.com/office/drawing/2014/main" id="{9950548D-185E-4E8F-ACC1-7147F8753B87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6323383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9" name="Chart Placeholder 6">
            <a:extLst>
              <a:ext uri="{FF2B5EF4-FFF2-40B4-BE49-F238E27FC236}">
                <a16:creationId xmlns:a16="http://schemas.microsoft.com/office/drawing/2014/main" id="{E621986D-B207-419E-8DB3-B0A4BB23DA3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237662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0" name="Chart Placeholder 6">
            <a:extLst>
              <a:ext uri="{FF2B5EF4-FFF2-40B4-BE49-F238E27FC236}">
                <a16:creationId xmlns:a16="http://schemas.microsoft.com/office/drawing/2014/main" id="{4F23C499-BF0D-4A23-948D-7CF2255178FF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495299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1" name="Chart Placeholder 6">
            <a:extLst>
              <a:ext uri="{FF2B5EF4-FFF2-40B4-BE49-F238E27FC236}">
                <a16:creationId xmlns:a16="http://schemas.microsoft.com/office/drawing/2014/main" id="{86A17512-7EDD-4F1A-A28C-60AEB3A2B06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3409341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2" name="Chart Placeholder 6">
            <a:extLst>
              <a:ext uri="{FF2B5EF4-FFF2-40B4-BE49-F238E27FC236}">
                <a16:creationId xmlns:a16="http://schemas.microsoft.com/office/drawing/2014/main" id="{565C587C-501C-4648-B14F-7472AC051890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6323383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3" name="Chart Placeholder 6">
            <a:extLst>
              <a:ext uri="{FF2B5EF4-FFF2-40B4-BE49-F238E27FC236}">
                <a16:creationId xmlns:a16="http://schemas.microsoft.com/office/drawing/2014/main" id="{1EA84FC4-84EB-4A41-846C-1EEBF8A54C82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9237662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585972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D64B098-3BC3-46B7-9278-55E699AD37C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5781990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895A6AF-DA14-4AA2-80B8-C7ACE12804E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9906484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89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3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4577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97345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25447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Colo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45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9AC965-3DBE-47AE-81C0-8C23B370263F}"/>
              </a:ext>
            </a:extLst>
          </p:cNvPr>
          <p:cNvCxnSpPr/>
          <p:nvPr userDrawn="1"/>
        </p:nvCxnSpPr>
        <p:spPr>
          <a:xfrm>
            <a:off x="415291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5B345D-6ECD-4B25-B741-D306ED291B90}"/>
              </a:ext>
            </a:extLst>
          </p:cNvPr>
          <p:cNvCxnSpPr/>
          <p:nvPr userDrawn="1"/>
        </p:nvCxnSpPr>
        <p:spPr>
          <a:xfrm>
            <a:off x="8039151" y="1410881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056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69828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38375F-017C-4D3C-98B0-0B49D2AAE3BA}"/>
              </a:ext>
            </a:extLst>
          </p:cNvPr>
          <p:cNvCxnSpPr/>
          <p:nvPr userDrawn="1"/>
        </p:nvCxnSpPr>
        <p:spPr>
          <a:xfrm>
            <a:off x="318213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52EB66-0BC5-4D65-9873-7791F0C2A2E0}"/>
              </a:ext>
            </a:extLst>
          </p:cNvPr>
          <p:cNvCxnSpPr/>
          <p:nvPr userDrawn="1"/>
        </p:nvCxnSpPr>
        <p:spPr>
          <a:xfrm>
            <a:off x="6096075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A66CFF-0E1D-4769-AC5A-FFCF982704C6}"/>
              </a:ext>
            </a:extLst>
          </p:cNvPr>
          <p:cNvCxnSpPr/>
          <p:nvPr userDrawn="1"/>
        </p:nvCxnSpPr>
        <p:spPr>
          <a:xfrm>
            <a:off x="9010013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7889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04716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210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teen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53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46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5300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322327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3266E99-6D42-417C-A216-84A2B3B715E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4076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4589B4-7F05-4C7A-A2EE-48FB0A13E0D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369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E9B699-079A-4F7A-A636-380F36093446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4076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01885D-5D62-448F-BC24-63F385C4856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92369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7257D68F-E97D-4F92-A3D3-D1503CB5DE64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95299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7" name="Chart Placeholder 6">
            <a:extLst>
              <a:ext uri="{FF2B5EF4-FFF2-40B4-BE49-F238E27FC236}">
                <a16:creationId xmlns:a16="http://schemas.microsoft.com/office/drawing/2014/main" id="{3B3B5C6B-85C1-4026-8D2C-B5C2CE44A5D5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3409341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8" name="Chart Placeholder 6">
            <a:extLst>
              <a:ext uri="{FF2B5EF4-FFF2-40B4-BE49-F238E27FC236}">
                <a16:creationId xmlns:a16="http://schemas.microsoft.com/office/drawing/2014/main" id="{9950548D-185E-4E8F-ACC1-7147F8753B87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6323383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9" name="Chart Placeholder 6">
            <a:extLst>
              <a:ext uri="{FF2B5EF4-FFF2-40B4-BE49-F238E27FC236}">
                <a16:creationId xmlns:a16="http://schemas.microsoft.com/office/drawing/2014/main" id="{E621986D-B207-419E-8DB3-B0A4BB23DA3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237662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0" name="Chart Placeholder 6">
            <a:extLst>
              <a:ext uri="{FF2B5EF4-FFF2-40B4-BE49-F238E27FC236}">
                <a16:creationId xmlns:a16="http://schemas.microsoft.com/office/drawing/2014/main" id="{4F23C499-BF0D-4A23-948D-7CF2255178FF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495299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1" name="Chart Placeholder 6">
            <a:extLst>
              <a:ext uri="{FF2B5EF4-FFF2-40B4-BE49-F238E27FC236}">
                <a16:creationId xmlns:a16="http://schemas.microsoft.com/office/drawing/2014/main" id="{86A17512-7EDD-4F1A-A28C-60AEB3A2B06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3409341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2" name="Chart Placeholder 6">
            <a:extLst>
              <a:ext uri="{FF2B5EF4-FFF2-40B4-BE49-F238E27FC236}">
                <a16:creationId xmlns:a16="http://schemas.microsoft.com/office/drawing/2014/main" id="{565C587C-501C-4648-B14F-7472AC051890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6323383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3" name="Chart Placeholder 6">
            <a:extLst>
              <a:ext uri="{FF2B5EF4-FFF2-40B4-BE49-F238E27FC236}">
                <a16:creationId xmlns:a16="http://schemas.microsoft.com/office/drawing/2014/main" id="{1EA84FC4-84EB-4A41-846C-1EEBF8A54C82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9237662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32530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98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Honeywell Sans Bold 10pt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72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OF THE 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703B52-DBF5-48FD-AB36-B36970177F1B}"/>
              </a:ext>
            </a:extLst>
          </p:cNvPr>
          <p:cNvSpPr txBox="1"/>
          <p:nvPr userDrawn="1"/>
        </p:nvSpPr>
        <p:spPr>
          <a:xfrm>
            <a:off x="4516170" y="2978965"/>
            <a:ext cx="3159659" cy="9144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+mj-lt"/>
              </a:rPr>
              <a:t>END OF THE TEMPLATE</a:t>
            </a:r>
          </a:p>
        </p:txBody>
      </p:sp>
    </p:spTree>
    <p:extLst>
      <p:ext uri="{BB962C8B-B14F-4D97-AF65-F5344CB8AC3E}">
        <p14:creationId xmlns:p14="http://schemas.microsoft.com/office/powerpoint/2010/main" val="204937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7FEED254-594A-4DEF-B14F-BB320B35E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44144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D14B37AE-D376-4803-909C-43B768E77C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37638" y="-2"/>
            <a:ext cx="244144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CC3E13D1-E94F-4B4D-83D6-B5F06339C4E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875276" y="-2"/>
            <a:ext cx="244144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A7BAA9-D280-435E-831E-F80E2AAA10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50552" y="-2"/>
            <a:ext cx="244144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8319823-0FB9-4E89-AEE4-CE31D96494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2914" y="-2"/>
            <a:ext cx="244144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3429001"/>
            <a:ext cx="11201400" cy="9525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800600"/>
            <a:ext cx="2819400" cy="1066801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77300" y="4800601"/>
            <a:ext cx="2819400" cy="67362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A43BEBD-56B2-42F2-A52E-ADB299D80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14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024" userDrawn="1">
          <p15:clr>
            <a:srgbClr val="FBAE40"/>
          </p15:clr>
        </p15:guide>
        <p15:guide id="3" orient="horz" pos="1896" userDrawn="1">
          <p15:clr>
            <a:srgbClr val="FBAE40"/>
          </p15:clr>
        </p15:guide>
        <p15:guide id="4" orient="horz" pos="27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700"/>
            <a:ext cx="8382000" cy="2438401"/>
          </a:xfrm>
        </p:spPr>
        <p:txBody>
          <a:bodyPr tIns="0" anchor="t"/>
          <a:lstStyle>
            <a:lvl1pPr>
              <a:lnSpc>
                <a:spcPct val="80000"/>
              </a:lnSpc>
              <a:defRPr lang="en-US" sz="4400" b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2019300"/>
          </a:xfrm>
        </p:spPr>
        <p:txBody>
          <a:bodyPr/>
          <a:lstStyle>
            <a:lvl1pPr marL="0" indent="0"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54CFFDD-05DC-402C-8089-120C9C2FE8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8382000" cy="1257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5105400"/>
            <a:ext cx="8382000" cy="12573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4271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 userDrawn="1">
          <p15:clr>
            <a:srgbClr val="FBAE40"/>
          </p15:clr>
        </p15:guide>
        <p15:guide id="2" pos="559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8382000" cy="1257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5105400"/>
            <a:ext cx="8381999" cy="12573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80D7819A-630E-44DC-929F-9334907748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48189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86C7584E-D951-44B3-B6A7-50BBD18EEA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896378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B80078C-A569-4E2A-801C-5381A518F1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92756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83DF5146-688C-4FB5-8042-A8DDBF6B62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44567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024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co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429001"/>
            <a:ext cx="8382000" cy="1447799"/>
          </a:xfrm>
        </p:spPr>
        <p:txBody>
          <a:bodyPr tIns="0" anchor="t"/>
          <a:lstStyle>
            <a:lvl1pPr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4876800"/>
            <a:ext cx="8382000" cy="14859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AB2A323-0749-4F5A-9A71-D373C17ED9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77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 userDrawn="1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large Ic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699"/>
            <a:ext cx="5600700" cy="2019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2019300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431E2-DC1C-4926-9681-B5EB493C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201401" cy="4191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B30FB-4B8F-4B77-AC4C-E2E31B21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1409700"/>
            <a:ext cx="11201401" cy="4457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C61BD-1A56-4C96-8300-B2F24AEB8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5299" y="6480164"/>
            <a:ext cx="5600702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0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Footer, Honeywell Sans Bold 10pt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71868-C853-40C5-8660-D23F908B5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9755" y="6480164"/>
            <a:ext cx="496945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000" b="1"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D7686E33-694A-4833-A47B-FAB757D253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Honeywell Confidential - ©2021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14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5" r:id="rId3"/>
    <p:sldLayoutId id="2147483679" r:id="rId4"/>
    <p:sldLayoutId id="2147483651" r:id="rId5"/>
    <p:sldLayoutId id="2147483666" r:id="rId6"/>
    <p:sldLayoutId id="2147483667" r:id="rId7"/>
    <p:sldLayoutId id="2147483673" r:id="rId8"/>
    <p:sldLayoutId id="2147483674" r:id="rId9"/>
    <p:sldLayoutId id="2147483678" r:id="rId10"/>
    <p:sldLayoutId id="2147483665" r:id="rId11"/>
    <p:sldLayoutId id="2147483657" r:id="rId12"/>
    <p:sldLayoutId id="2147483670" r:id="rId13"/>
    <p:sldLayoutId id="2147483650" r:id="rId14"/>
    <p:sldLayoutId id="2147483656" r:id="rId15"/>
    <p:sldLayoutId id="2147483664" r:id="rId16"/>
    <p:sldLayoutId id="2147483661" r:id="rId17"/>
    <p:sldLayoutId id="2147483658" r:id="rId18"/>
    <p:sldLayoutId id="2147483662" r:id="rId19"/>
    <p:sldLayoutId id="2147483659" r:id="rId20"/>
    <p:sldLayoutId id="2147483663" r:id="rId21"/>
    <p:sldLayoutId id="2147483660" r:id="rId22"/>
    <p:sldLayoutId id="2147483681" r:id="rId23"/>
    <p:sldLayoutId id="2147483654" r:id="rId24"/>
    <p:sldLayoutId id="2147483655" r:id="rId25"/>
    <p:sldLayoutId id="2147483692" r:id="rId26"/>
    <p:sldLayoutId id="2147483693" r:id="rId27"/>
    <p:sldLayoutId id="2147483694" r:id="rId28"/>
    <p:sldLayoutId id="2147483695" r:id="rId29"/>
    <p:sldLayoutId id="2147483696" r:id="rId30"/>
    <p:sldLayoutId id="2147483697" r:id="rId31"/>
    <p:sldLayoutId id="2147483698" r:id="rId32"/>
    <p:sldLayoutId id="2147483699" r:id="rId33"/>
    <p:sldLayoutId id="2147483700" r:id="rId34"/>
    <p:sldLayoutId id="2147483701" r:id="rId35"/>
    <p:sldLayoutId id="2147483702" r:id="rId36"/>
    <p:sldLayoutId id="2147483703" r:id="rId37"/>
    <p:sldLayoutId id="2147483672" r:id="rId3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Honeywell Sans" panose="02010503040101060203" pitchFamily="50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460375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800"/>
        </a:spcBef>
        <a:spcAft>
          <a:spcPts val="1000"/>
        </a:spcAft>
        <a:buFont typeface="Arial" panose="020B0604020202020204" pitchFamily="34" charset="0"/>
        <a:buNone/>
        <a:defRPr sz="2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DE53C"/>
          </p15:clr>
        </p15:guide>
        <p15:guide id="2" pos="3840" userDrawn="1">
          <p15:clr>
            <a:srgbClr val="9FCC3B"/>
          </p15:clr>
        </p15:guide>
        <p15:guide id="3" orient="horz" pos="312" userDrawn="1">
          <p15:clr>
            <a:srgbClr val="9FCC3B"/>
          </p15:clr>
        </p15:guide>
        <p15:guide id="4" orient="horz" pos="4008" userDrawn="1">
          <p15:clr>
            <a:srgbClr val="FDE53C"/>
          </p15:clr>
        </p15:guide>
        <p15:guide id="6" pos="7368" userDrawn="1">
          <p15:clr>
            <a:srgbClr val="9FCC3B"/>
          </p15:clr>
        </p15:guide>
        <p15:guide id="7" orient="horz" pos="3696" userDrawn="1">
          <p15:clr>
            <a:srgbClr val="9FCC3B"/>
          </p15:clr>
        </p15:guide>
        <p15:guide id="9" orient="horz" pos="576" userDrawn="1">
          <p15:clr>
            <a:srgbClr val="9FCC3B"/>
          </p15:clr>
        </p15:guide>
        <p15:guide id="10" orient="horz" pos="888" userDrawn="1">
          <p15:clr>
            <a:srgbClr val="9FCC3B"/>
          </p15:clr>
        </p15:guide>
        <p15:guide id="11" orient="horz" pos="2304" userDrawn="1">
          <p15:clr>
            <a:srgbClr val="9FCC3B"/>
          </p15:clr>
        </p15:guide>
        <p15:guide id="12" userDrawn="1">
          <p15:clr>
            <a:srgbClr val="000000"/>
          </p15:clr>
        </p15:guide>
        <p15:guide id="13" pos="7680" userDrawn="1">
          <p15:clr>
            <a:srgbClr val="000000"/>
          </p15:clr>
        </p15:guide>
        <p15:guide id="14" orient="horz" userDrawn="1">
          <p15:clr>
            <a:srgbClr val="000000"/>
          </p15:clr>
        </p15:guide>
        <p15:guide id="15" orient="horz" pos="4320" userDrawn="1">
          <p15:clr>
            <a:srgbClr val="000000"/>
          </p15:clr>
        </p15:guide>
        <p15:guide id="16" pos="31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DC46F-1F23-43A0-B7AD-69F2DDB27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39656"/>
            <a:ext cx="11201401" cy="419100"/>
          </a:xfrm>
        </p:spPr>
        <p:txBody>
          <a:bodyPr/>
          <a:lstStyle/>
          <a:p>
            <a:r>
              <a:rPr lang="en-US" altLang="zh-CN" dirty="0"/>
              <a:t>VS9 </a:t>
            </a:r>
            <a:r>
              <a:rPr lang="en-US" altLang="zh-CN" sz="2800" i="1" cap="none" dirty="0"/>
              <a:t>vs</a:t>
            </a:r>
            <a:r>
              <a:rPr lang="en-US" altLang="zh-CN" dirty="0"/>
              <a:t> </a:t>
            </a:r>
            <a:r>
              <a:rPr lang="en-US" altLang="zh-CN" cap="none" dirty="0"/>
              <a:t>VS8</a:t>
            </a:r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BF271D2-A228-4395-B601-B0359641F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580" y="1687323"/>
            <a:ext cx="2454029" cy="2918306"/>
          </a:xfrm>
          <a:prstGeom prst="rect">
            <a:avLst/>
          </a:prstGeom>
        </p:spPr>
      </p:pic>
      <p:graphicFrame>
        <p:nvGraphicFramePr>
          <p:cNvPr id="28" name="Table 28">
            <a:extLst>
              <a:ext uri="{FF2B5EF4-FFF2-40B4-BE49-F238E27FC236}">
                <a16:creationId xmlns:a16="http://schemas.microsoft.com/office/drawing/2014/main" id="{FC93E709-C0E1-41C4-84D0-BF6F17F70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36000"/>
              </p:ext>
            </p:extLst>
          </p:nvPr>
        </p:nvGraphicFramePr>
        <p:xfrm>
          <a:off x="2839947" y="1079275"/>
          <a:ext cx="5550619" cy="216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877">
                  <a:extLst>
                    <a:ext uri="{9D8B030D-6E8A-4147-A177-3AD203B41FA5}">
                      <a16:colId xmlns:a16="http://schemas.microsoft.com/office/drawing/2014/main" val="1733494849"/>
                    </a:ext>
                  </a:extLst>
                </a:gridCol>
                <a:gridCol w="1769536">
                  <a:extLst>
                    <a:ext uri="{9D8B030D-6E8A-4147-A177-3AD203B41FA5}">
                      <a16:colId xmlns:a16="http://schemas.microsoft.com/office/drawing/2014/main" val="3275069698"/>
                    </a:ext>
                  </a:extLst>
                </a:gridCol>
                <a:gridCol w="1850206">
                  <a:extLst>
                    <a:ext uri="{9D8B030D-6E8A-4147-A177-3AD203B41FA5}">
                      <a16:colId xmlns:a16="http://schemas.microsoft.com/office/drawing/2014/main" val="1987070394"/>
                    </a:ext>
                  </a:extLst>
                </a:gridCol>
              </a:tblGrid>
              <a:tr h="2883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Actuator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VS9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588689"/>
                  </a:ext>
                </a:extLst>
              </a:tr>
              <a:tr h="44715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Operating voltages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220Vac+/-10%</a:t>
                      </a:r>
                    </a:p>
                    <a:p>
                      <a:pPr algn="ctr"/>
                      <a:r>
                        <a:rPr lang="en-US" sz="800" dirty="0"/>
                        <a:t>110Vac+/-10%</a:t>
                      </a:r>
                    </a:p>
                    <a:p>
                      <a:pPr algn="ctr"/>
                      <a:r>
                        <a:rPr lang="en-US" sz="800" dirty="0"/>
                        <a:t>24Vac+/-10%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0054703"/>
                  </a:ext>
                </a:extLst>
              </a:tr>
              <a:tr h="44715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C</a:t>
                      </a:r>
                      <a:r>
                        <a:rPr lang="en-US" altLang="zh-CN" sz="1000" b="1" dirty="0"/>
                        <a:t>ontrol Mode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On-Off, Spring return, normally closed when powered off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5575003"/>
                  </a:ext>
                </a:extLst>
              </a:tr>
              <a:tr h="307798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Operating </a:t>
                      </a:r>
                      <a:r>
                        <a:rPr lang="en-US" sz="1000" b="1" dirty="0" err="1"/>
                        <a:t>Temp&amp;Humidity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/>
                        <a:t>0~50°C, 10%~90% RH non-condensating</a:t>
                      </a:r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4378546"/>
                  </a:ext>
                </a:extLst>
              </a:tr>
              <a:tr h="307798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Operating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Open:</a:t>
                      </a:r>
                      <a:r>
                        <a:rPr lang="zh-CN" altLang="en-US" sz="800" dirty="0"/>
                        <a:t>≤</a:t>
                      </a:r>
                      <a:r>
                        <a:rPr lang="en-US" altLang="zh-CN" sz="800" dirty="0"/>
                        <a:t>20s;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Close::</a:t>
                      </a:r>
                      <a:r>
                        <a:rPr lang="zh-CN" altLang="en-US" sz="800" dirty="0"/>
                        <a:t>≤</a:t>
                      </a:r>
                      <a:r>
                        <a:rPr lang="en-US" altLang="zh-CN" sz="800" dirty="0"/>
                        <a:t>15s;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402200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Protection Rating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IP20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7323185"/>
                  </a:ext>
                </a:extLst>
              </a:tr>
            </a:tbl>
          </a:graphicData>
        </a:graphic>
      </p:graphicFrame>
      <p:graphicFrame>
        <p:nvGraphicFramePr>
          <p:cNvPr id="89" name="Table 28">
            <a:extLst>
              <a:ext uri="{FF2B5EF4-FFF2-40B4-BE49-F238E27FC236}">
                <a16:creationId xmlns:a16="http://schemas.microsoft.com/office/drawing/2014/main" id="{4FF31198-8677-4D87-8C14-7D76E68F6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973705"/>
              </p:ext>
            </p:extLst>
          </p:nvPr>
        </p:nvGraphicFramePr>
        <p:xfrm>
          <a:off x="2839947" y="3577732"/>
          <a:ext cx="5550619" cy="2271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877">
                  <a:extLst>
                    <a:ext uri="{9D8B030D-6E8A-4147-A177-3AD203B41FA5}">
                      <a16:colId xmlns:a16="http://schemas.microsoft.com/office/drawing/2014/main" val="1733494849"/>
                    </a:ext>
                  </a:extLst>
                </a:gridCol>
                <a:gridCol w="1769536">
                  <a:extLst>
                    <a:ext uri="{9D8B030D-6E8A-4147-A177-3AD203B41FA5}">
                      <a16:colId xmlns:a16="http://schemas.microsoft.com/office/drawing/2014/main" val="3275069698"/>
                    </a:ext>
                  </a:extLst>
                </a:gridCol>
                <a:gridCol w="1850206">
                  <a:extLst>
                    <a:ext uri="{9D8B030D-6E8A-4147-A177-3AD203B41FA5}">
                      <a16:colId xmlns:a16="http://schemas.microsoft.com/office/drawing/2014/main" val="1987070394"/>
                    </a:ext>
                  </a:extLst>
                </a:gridCol>
              </a:tblGrid>
              <a:tr h="2883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000000"/>
                          </a:solidFill>
                        </a:rPr>
                        <a:t>Valve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VS9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588689"/>
                  </a:ext>
                </a:extLst>
              </a:tr>
              <a:tr h="44715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Applicable medium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cold, hot water or 50% glycol 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0054703"/>
                  </a:ext>
                </a:extLst>
              </a:tr>
              <a:tr h="447156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00" b="1" dirty="0"/>
                        <a:t>Fluid temperature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0~94˚C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5575003"/>
                  </a:ext>
                </a:extLst>
              </a:tr>
              <a:tr h="307798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Nominal pressure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PN20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4378546"/>
                  </a:ext>
                </a:extLst>
              </a:tr>
              <a:tr h="307798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Leakage </a:t>
                      </a:r>
                      <a:r>
                        <a:rPr lang="en-US" altLang="zh-CN" sz="1000" b="1" dirty="0"/>
                        <a:t>R</a:t>
                      </a:r>
                      <a:r>
                        <a:rPr lang="en-US" sz="1000" b="1" dirty="0"/>
                        <a:t>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/>
                        <a:t>0.05% </a:t>
                      </a:r>
                      <a:r>
                        <a:rPr lang="en-US" altLang="zh-CN" sz="800" dirty="0" err="1"/>
                        <a:t>Kvs</a:t>
                      </a:r>
                      <a:endParaRPr lang="en-US" altLang="zh-CN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402200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Materials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Valve body: HPb59-2</a:t>
                      </a:r>
                    </a:p>
                    <a:p>
                      <a:pPr algn="ctr"/>
                      <a:r>
                        <a:rPr lang="en-US" sz="800" dirty="0"/>
                        <a:t>Valve rod: HPb59-2</a:t>
                      </a:r>
                    </a:p>
                    <a:p>
                      <a:pPr algn="ctr"/>
                      <a:r>
                        <a:rPr lang="en-US" sz="800" dirty="0"/>
                        <a:t>Valve flap: EPDM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7323185"/>
                  </a:ext>
                </a:extLst>
              </a:tr>
            </a:tbl>
          </a:graphicData>
        </a:graphic>
      </p:graphicFrame>
      <p:sp>
        <p:nvSpPr>
          <p:cNvPr id="91" name="TextBox 90">
            <a:extLst>
              <a:ext uri="{FF2B5EF4-FFF2-40B4-BE49-F238E27FC236}">
                <a16:creationId xmlns:a16="http://schemas.microsoft.com/office/drawing/2014/main" id="{51982097-EC13-4103-B696-C4814803BC7B}"/>
              </a:ext>
            </a:extLst>
          </p:cNvPr>
          <p:cNvSpPr txBox="1"/>
          <p:nvPr/>
        </p:nvSpPr>
        <p:spPr>
          <a:xfrm>
            <a:off x="1266190" y="4820841"/>
            <a:ext cx="459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altLang="zh-CN" sz="1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VS9</a:t>
            </a:r>
          </a:p>
        </p:txBody>
      </p:sp>
    </p:spTree>
    <p:extLst>
      <p:ext uri="{BB962C8B-B14F-4D97-AF65-F5344CB8AC3E}">
        <p14:creationId xmlns:p14="http://schemas.microsoft.com/office/powerpoint/2010/main" val="273686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>
            <a:extLst>
              <a:ext uri="{FF2B5EF4-FFF2-40B4-BE49-F238E27FC236}">
                <a16:creationId xmlns:a16="http://schemas.microsoft.com/office/drawing/2014/main" id="{FCD9EA97-E45D-4C96-9FC6-AA30D248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201401" cy="419100"/>
          </a:xfrm>
        </p:spPr>
        <p:txBody>
          <a:bodyPr/>
          <a:lstStyle/>
          <a:p>
            <a:r>
              <a:rPr lang="en-US" altLang="zh-CN" dirty="0"/>
              <a:t>VS9 </a:t>
            </a:r>
            <a:r>
              <a:rPr lang="en-US" altLang="zh-CN" cap="none" dirty="0"/>
              <a:t>SELECTION GUIDE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49D7A5-0484-4A78-B39E-E04EF10EB38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40092" y="1162050"/>
            <a:ext cx="10711815" cy="545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929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97B83D61-8A24-48CD-949E-8479A62F97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06" y="1333814"/>
            <a:ext cx="4655967" cy="4190371"/>
          </a:xfrm>
          <a:prstGeom prst="rect">
            <a:avLst/>
          </a:prstGeom>
        </p:spPr>
      </p:pic>
      <p:pic>
        <p:nvPicPr>
          <p:cNvPr id="54" name="Picture 53" descr="A picture containing electronics&#10;&#10;Description automatically generated">
            <a:extLst>
              <a:ext uri="{FF2B5EF4-FFF2-40B4-BE49-F238E27FC236}">
                <a16:creationId xmlns:a16="http://schemas.microsoft.com/office/drawing/2014/main" id="{99255386-0A7A-43EB-9CB5-30F7AC8428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01445"/>
            <a:ext cx="5283323" cy="4754991"/>
          </a:xfrm>
          <a:prstGeom prst="rect">
            <a:avLst/>
          </a:prstGeom>
        </p:spPr>
      </p:pic>
      <p:sp>
        <p:nvSpPr>
          <p:cNvPr id="57" name="Title 1">
            <a:extLst>
              <a:ext uri="{FF2B5EF4-FFF2-40B4-BE49-F238E27FC236}">
                <a16:creationId xmlns:a16="http://schemas.microsoft.com/office/drawing/2014/main" id="{FCD9EA97-E45D-4C96-9FC6-AA30D248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201401" cy="419100"/>
          </a:xfrm>
        </p:spPr>
        <p:txBody>
          <a:bodyPr/>
          <a:lstStyle/>
          <a:p>
            <a:r>
              <a:rPr lang="en-US" altLang="zh-CN" dirty="0"/>
              <a:t>VS9 </a:t>
            </a:r>
            <a:r>
              <a:rPr lang="en-US" altLang="zh-CN" cap="none" dirty="0"/>
              <a:t>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077404"/>
      </p:ext>
    </p:extLst>
  </p:cSld>
  <p:clrMapOvr>
    <a:masterClrMapping/>
  </p:clrMapOvr>
</p:sld>
</file>

<file path=ppt/theme/theme1.xml><?xml version="1.0" encoding="utf-8"?>
<a:theme xmlns:a="http://schemas.openxmlformats.org/drawingml/2006/main" name="Honeywell 2019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Honeywell Sans Black"/>
        <a:ea typeface=""/>
        <a:cs typeface=""/>
      </a:majorFont>
      <a:minorFont>
        <a:latin typeface="Honeywe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oneywell PowerPoint Template16x9Final 41619 pptx" id="{32FA8CAC-D847-4A92-8316-E6094EE5AA06}" vid="{78685DF5-E983-4E80-812C-EE88DFFA5D28}"/>
    </a:ext>
  </a:extLst>
</a:theme>
</file>

<file path=ppt/theme/theme2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Honeywell Sans"/>
        <a:ea typeface=""/>
        <a:cs typeface=""/>
      </a:majorFont>
      <a:minorFont>
        <a:latin typeface="Honeywell Sans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Honeywell Sans"/>
        <a:ea typeface=""/>
        <a:cs typeface=""/>
      </a:majorFont>
      <a:minorFont>
        <a:latin typeface="Honeywell Sans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B3F1DFC2770E4E80F954D12E3A4896" ma:contentTypeVersion="2" ma:contentTypeDescription="Create a new document." ma:contentTypeScope="" ma:versionID="cdc88c9de06dc1b8a64430a3c27350af">
  <xsd:schema xmlns:xsd="http://www.w3.org/2001/XMLSchema" xmlns:xs="http://www.w3.org/2001/XMLSchema" xmlns:p="http://schemas.microsoft.com/office/2006/metadata/properties" xmlns:ns2="c60f4f8f-b2db-4859-85c0-fcc8505d021c" targetNamespace="http://schemas.microsoft.com/office/2006/metadata/properties" ma:root="true" ma:fieldsID="83ecc539e8d6e50527f454103504f755" ns2:_="">
    <xsd:import namespace="c60f4f8f-b2db-4859-85c0-fcc8505d02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f4f8f-b2db-4859-85c0-fcc8505d02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F2A4E2-E3B2-49B0-935B-BE51ADC65E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29BBFA-612E-4DDA-9745-D02FC8A2B8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0f4f8f-b2db-4859-85c0-fcc8505d02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BB76DD-93FC-4DB0-B927-ED246CAD52CA}">
  <ds:schemaRefs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c60f4f8f-b2db-4859-85c0-fcc8505d021c"/>
    <ds:schemaRef ds:uri="http://schemas.openxmlformats.org/package/2006/metadata/core-properties"/>
  </ds:schemaRefs>
</ds:datastoreItem>
</file>

<file path=docMetadata/LabelInfo.xml><?xml version="1.0" encoding="utf-8"?>
<clbl:labelList xmlns:clbl="http://schemas.microsoft.com/office/2020/mipLabelMetadata">
  <clbl:label id="{d546e5e1-5d42-4630-bacd-c69bfdcbd5e8}" enabled="1" method="Standar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105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Honeywell Sans</vt:lpstr>
      <vt:lpstr>Honeywell Sans Black</vt:lpstr>
      <vt:lpstr>Honeywell Sans Medium</vt:lpstr>
      <vt:lpstr>Honeywell 2019</vt:lpstr>
      <vt:lpstr>VS9 vs VS8</vt:lpstr>
      <vt:lpstr>VS9 SELECTION GUIDE</vt:lpstr>
      <vt:lpstr>VS9 images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HAQ61 room air sensor Launching training</dc:title>
  <dc:creator>Yang, Hong</dc:creator>
  <cp:lastModifiedBy>Martinez, Fabiana</cp:lastModifiedBy>
  <cp:revision>81</cp:revision>
  <dcterms:created xsi:type="dcterms:W3CDTF">2021-02-23T03:21:00Z</dcterms:created>
  <dcterms:modified xsi:type="dcterms:W3CDTF">2024-04-12T22:07:27Z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546e5e1-5d42-4630-bacd-c69bfdcbd5e8_Enabled">
    <vt:lpwstr>true</vt:lpwstr>
  </property>
  <property fmtid="{D5CDD505-2E9C-101B-9397-08002B2CF9AE}" pid="3" name="MSIP_Label_d546e5e1-5d42-4630-bacd-c69bfdcbd5e8_SetDate">
    <vt:lpwstr>2022-04-07T09:19:55Z</vt:lpwstr>
  </property>
  <property fmtid="{D5CDD505-2E9C-101B-9397-08002B2CF9AE}" pid="4" name="MSIP_Label_d546e5e1-5d42-4630-bacd-c69bfdcbd5e8_Method">
    <vt:lpwstr>Standard</vt:lpwstr>
  </property>
  <property fmtid="{D5CDD505-2E9C-101B-9397-08002B2CF9AE}" pid="5" name="MSIP_Label_d546e5e1-5d42-4630-bacd-c69bfdcbd5e8_Name">
    <vt:lpwstr>d546e5e1-5d42-4630-bacd-c69bfdcbd5e8</vt:lpwstr>
  </property>
  <property fmtid="{D5CDD505-2E9C-101B-9397-08002B2CF9AE}" pid="6" name="MSIP_Label_d546e5e1-5d42-4630-bacd-c69bfdcbd5e8_SiteId">
    <vt:lpwstr>96ece526-9c7d-48b0-8daf-8b93c90a5d18</vt:lpwstr>
  </property>
  <property fmtid="{D5CDD505-2E9C-101B-9397-08002B2CF9AE}" pid="7" name="MSIP_Label_d546e5e1-5d42-4630-bacd-c69bfdcbd5e8_ActionId">
    <vt:lpwstr>20dc90a2-03e8-4687-99c6-d44248404749</vt:lpwstr>
  </property>
  <property fmtid="{D5CDD505-2E9C-101B-9397-08002B2CF9AE}" pid="8" name="MSIP_Label_d546e5e1-5d42-4630-bacd-c69bfdcbd5e8_ContentBits">
    <vt:lpwstr>0</vt:lpwstr>
  </property>
  <property fmtid="{D5CDD505-2E9C-101B-9397-08002B2CF9AE}" pid="9" name="SmartTag">
    <vt:lpwstr>4</vt:lpwstr>
  </property>
</Properties>
</file>